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145706859" r:id="rId3"/>
    <p:sldId id="2145706865" r:id="rId4"/>
    <p:sldId id="2145706866" r:id="rId5"/>
    <p:sldId id="2145706867" r:id="rId6"/>
    <p:sldId id="2145706869" r:id="rId7"/>
    <p:sldId id="2145706870" r:id="rId8"/>
    <p:sldId id="2145706868" r:id="rId9"/>
    <p:sldId id="21457068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A902"/>
    <a:srgbClr val="FFCC00"/>
    <a:srgbClr val="004A8B"/>
    <a:srgbClr val="345665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55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59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1E381-25A2-477F-94E3-A56157479C98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5C7C7-6401-4A0D-90BE-9025F9107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3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  <a:p>
            <a:endParaRPr lang="en-US" dirty="0"/>
          </a:p>
          <a:p>
            <a:r>
              <a:rPr lang="en-US" dirty="0"/>
              <a:t>call your local Public Health Nurse or reach out to Project Gabe at: </a:t>
            </a:r>
            <a:r>
              <a:rPr lang="en-US" b="1" dirty="0"/>
              <a:t>ProjectGABE@alaska.gov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5C7C7-6401-4A0D-90BE-9025F9107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8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7CF12-8425-4BB0-AACA-19DC7D877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725" y="114301"/>
            <a:ext cx="11525249" cy="77152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5">
                    <a:lumMod val="50000"/>
                  </a:schemeClr>
                </a:solidFill>
                <a:latin typeface="Avenir LT Std 45 Book" panose="020B0502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2E2F5-D401-48E1-A0B4-DDA3C124B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725" y="1362075"/>
            <a:ext cx="10201275" cy="38957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venir LT Std 45 Book" panose="020B0502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875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3269-124F-431F-AC6B-1802C723A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DCA98-03EB-4E86-8E62-40C37ED7C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A6DAD-EFD1-4554-8333-36EDC1AF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3CDF-C9F2-4801-8729-6B9259FC78E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1A860-DC2E-4240-95AB-24794884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3633-CBEE-457B-8AAE-AA6E1FA8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B065-5CAF-4A05-8B12-5B9218DD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25675-0804-4021-BB4D-4660998150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44025-7219-4CEE-8C8B-0B4FE7992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A2FCA-0AFF-4AA1-9EF2-A212E67D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3CDF-C9F2-4801-8729-6B9259FC78E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C6A7A-02E4-4DDB-A7C5-8F4BBA2C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21AB9-79F3-4DBF-A7D0-24F4C1CD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B065-5CAF-4A05-8B12-5B9218DD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ioid presenta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98F4-94FD-4ECC-9D29-B0FD10EC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/>
          </a:bodyPr>
          <a:lstStyle>
            <a:lvl1pPr>
              <a:defRPr sz="3400" cap="all" baseline="0">
                <a:latin typeface="Avenir Next LT Pro Light" panose="020B03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8CB91-1D24-4ACB-B49C-83693913E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133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5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127E-FCE7-4C38-BE83-67C2869F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8459E-7975-4AE4-A74D-05D0A197A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2582E-4424-4D09-9802-75543D14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3CDF-C9F2-4801-8729-6B9259FC78E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DD8E6-03CF-4DE5-AC58-E82D4882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EED33-4039-489F-91D5-590C7FF2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B065-5CAF-4A05-8B12-5B9218DD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9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D8A5-634E-412C-8CAA-42B4A3EC1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421A3-0A56-403B-B433-F9DBFCBEB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677D9-5C2C-4B1D-BA60-55BFB5F29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6D407-1A19-410F-9A5F-DBC78ACF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3CDF-C9F2-4801-8729-6B9259FC78E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E610B-0BE7-4308-8D30-7D5AF9B1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41CEF-E7A3-44D9-935A-E828A420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B065-5CAF-4A05-8B12-5B9218DD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8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54B0-072E-42D6-A8F8-B3492A88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EF5A0-8BA5-41C8-A42D-2B53E095C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362D3-DDBF-4E2B-927B-CF776B3EE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05090-E4DC-424A-909E-D3DA56220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A391BE-B360-49E7-A3FB-846F87EFD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CF9E12-47F6-4A98-B701-8AB1CC5E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3CDF-C9F2-4801-8729-6B9259FC78E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640058-C75E-4966-AC8A-27B3702A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B97514-8606-46B2-98F6-2173D4BA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B065-5CAF-4A05-8B12-5B9218DD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5F8A-5AB4-43C1-8E7A-18D3B1457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27070-4391-428C-B89A-F010E636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3CDF-C9F2-4801-8729-6B9259FC78E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0DCBE-5F7D-4B95-830B-14F631BA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6B51F-09D4-43FD-8CD9-15F14DBB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B065-5CAF-4A05-8B12-5B9218DD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2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92515-59F0-483D-B729-DA2B3843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3CDF-C9F2-4801-8729-6B9259FC78E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56123-7C4C-4291-98EC-150F6474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5FBDB-C09C-4810-AF73-B8623BD5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B065-5CAF-4A05-8B12-5B9218DD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5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C628-E003-445C-AFE9-FA619482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6BC22-6D06-4EF8-8919-8A6E04106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FC130-706E-48C3-9BD4-E6E932904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44E1F-4B4A-48ED-8AF2-F3BF2B07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3CDF-C9F2-4801-8729-6B9259FC78E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64B1E-0B7F-4947-AA80-40037B280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4E0F1-4090-4828-BD90-110259E4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B065-5CAF-4A05-8B12-5B9218DD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8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5BF13-DD74-4D7F-B576-115455E8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1A54F-0219-4048-B271-A7DB874B7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9FF30-6D18-4B3A-81AA-20EA0F4D3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5BA70-D910-4CC6-B749-8B6AF7CF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3CDF-C9F2-4801-8729-6B9259FC78E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4D917-5B54-4252-8076-0ACC0B2B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B6C2F-3CC2-4904-9677-42D79C62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B065-5CAF-4A05-8B12-5B9218DD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E933A-0C24-4448-9863-0CE8379D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984C1-82FE-422B-B220-DA81A14A8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F8C6D-5753-4FE6-A24B-44C34AA5E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03CDF-C9F2-4801-8729-6B9259FC78E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F0782-C4AB-429C-A105-ABABA86F8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F87D-066C-421E-8AC7-45AFBA15B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B065-5CAF-4A05-8B12-5B9218DD1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4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175CC-F4C2-4CC6-B06E-1A6466BBA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7654" y="721112"/>
            <a:ext cx="5700346" cy="38336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OVERDOSE IS CLOSER THAN YOU THINK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15B60-066F-4AF1-A3F8-E5EF4E0C9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7123" y="4704194"/>
            <a:ext cx="5615354" cy="8613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Opioids in Alaska</a:t>
            </a:r>
          </a:p>
        </p:txBody>
      </p:sp>
    </p:spTree>
    <p:extLst>
      <p:ext uri="{BB962C8B-B14F-4D97-AF65-F5344CB8AC3E}">
        <p14:creationId xmlns:p14="http://schemas.microsoft.com/office/powerpoint/2010/main" val="21866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984E82-6D95-01E7-1EB0-296B95A8C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534" y="283139"/>
            <a:ext cx="4544800" cy="524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1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5B05DF-5844-D7CA-BF97-A9F0C32D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485" y="143690"/>
            <a:ext cx="3789611" cy="563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68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125BFF-D72C-28B2-C825-2E217514C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627" y="112889"/>
            <a:ext cx="3787642" cy="58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1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7F102F-480C-4839-43C2-0FE483D58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298" y="154682"/>
            <a:ext cx="5723963" cy="553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9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05576-A55A-311B-F611-F23F84E1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849" y="96103"/>
            <a:ext cx="3899575" cy="57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2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4F503-C876-30B4-123B-6D2F56202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792" y="87093"/>
            <a:ext cx="3803509" cy="563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9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60448-3167-B7A7-5623-5B1BA5E07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743" y="107632"/>
            <a:ext cx="3635998" cy="56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1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E87E-2DC7-7CCF-A5F9-76119712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ubblegum Sans" panose="02000506000000020004" pitchFamily="2" charset="0"/>
              </a:rPr>
              <a:t>Would you like more information?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F0F96-DC9A-8DE6-A4C7-45006133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Updated Nov. 17,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47611-060B-0326-3960-4F611403E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514" y="1462839"/>
            <a:ext cx="5149898" cy="2883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83CF07-4691-CD28-1CBB-FD1AAA929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649" y="4599238"/>
            <a:ext cx="1091279" cy="10912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AE07C2-F6ED-326A-2998-2041FA0958B1}"/>
              </a:ext>
            </a:extLst>
          </p:cNvPr>
          <p:cNvSpPr txBox="1"/>
          <p:nvPr/>
        </p:nvSpPr>
        <p:spPr>
          <a:xfrm>
            <a:off x="5794447" y="4760158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ubblegum Sans" panose="02000506000000020004" pitchFamily="2" charset="0"/>
              </a:rPr>
              <a:t>ProjectGABE@alaska.gov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2B52D-EB61-53C2-1EC7-5D9CEE031FAA}"/>
              </a:ext>
            </a:extLst>
          </p:cNvPr>
          <p:cNvSpPr txBox="1"/>
          <p:nvPr/>
        </p:nvSpPr>
        <p:spPr>
          <a:xfrm>
            <a:off x="6031514" y="37487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Bubblegum Sans" panose="02000506000000020004" pitchFamily="2" charset="0"/>
              </a:rPr>
              <a:t>ProjectGABE@alaska.gov</a:t>
            </a:r>
          </a:p>
        </p:txBody>
      </p:sp>
    </p:spTree>
    <p:extLst>
      <p:ext uri="{BB962C8B-B14F-4D97-AF65-F5344CB8AC3E}">
        <p14:creationId xmlns:p14="http://schemas.microsoft.com/office/powerpoint/2010/main" val="1212076390"/>
      </p:ext>
    </p:extLst>
  </p:cSld>
  <p:clrMapOvr>
    <a:masterClrMapping/>
  </p:clrMapOvr>
</p:sld>
</file>

<file path=ppt/theme/theme1.xml><?xml version="1.0" encoding="utf-8"?>
<a:theme xmlns:a="http://schemas.openxmlformats.org/drawingml/2006/main" name="Opioid presenttation">
  <a:themeElements>
    <a:clrScheme name="Custom 1">
      <a:dk1>
        <a:srgbClr val="2F5496"/>
      </a:dk1>
      <a:lt1>
        <a:sysClr val="window" lastClr="FFFFFF"/>
      </a:lt1>
      <a:dk2>
        <a:srgbClr val="2F5496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venir Next LT Pro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ioid presenttation" id="{29261E70-5023-41F3-B2ED-BFB489586E63}" vid="{43F37659-0CD2-4FF2-B492-1F0BD55F1C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</TotalTime>
  <Words>53</Words>
  <Application>Microsoft Office PowerPoint</Application>
  <PresentationFormat>Widescreen</PresentationFormat>
  <Paragraphs>10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LT Std 45 Book</vt:lpstr>
      <vt:lpstr>Avenir Next LT Pro Demi</vt:lpstr>
      <vt:lpstr>Avenir Next LT Pro Light</vt:lpstr>
      <vt:lpstr>Bubblegum Sans</vt:lpstr>
      <vt:lpstr>Calibri</vt:lpstr>
      <vt:lpstr>Opioid presenttation</vt:lpstr>
      <vt:lpstr>OVERDOSE IS CLOSER THAN YOU THINK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Would you like more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OVERDOSE IS CLOSER THAN YOU THINK</dc:title>
  <dc:creator>Harvey, Glenn L (HSS)</dc:creator>
  <cp:lastModifiedBy>Damewood, Denise D </cp:lastModifiedBy>
  <cp:revision>45</cp:revision>
  <dcterms:created xsi:type="dcterms:W3CDTF">2022-04-01T18:24:30Z</dcterms:created>
  <dcterms:modified xsi:type="dcterms:W3CDTF">2024-04-29T19:41:09Z</dcterms:modified>
</cp:coreProperties>
</file>